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6" d="100"/>
          <a:sy n="106" d="100"/>
        </p:scale>
        <p:origin x="104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LAKSHMIPRIYA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:731121104022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608</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Lakshmipriya Sivaraman</cp:lastModifiedBy>
  <cp:revision>28</cp:revision>
  <dcterms:modified xsi:type="dcterms:W3CDTF">2024-04-09T15:55:37Z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